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3"/>
  </p:handoutMasterIdLst>
  <p:sldIdLst>
    <p:sldId id="256" r:id="rId2"/>
    <p:sldId id="264" r:id="rId3"/>
    <p:sldId id="267" r:id="rId4"/>
    <p:sldId id="266" r:id="rId5"/>
    <p:sldId id="270" r:id="rId6"/>
    <p:sldId id="271" r:id="rId7"/>
    <p:sldId id="272" r:id="rId8"/>
    <p:sldId id="268" r:id="rId9"/>
    <p:sldId id="269" r:id="rId10"/>
    <p:sldId id="263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18D1E-8004-475E-9CBE-4C770F792E4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6428-2085-4CCE-8F59-52CCFE168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3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A45B61-59F6-4D0A-B267-1F97CBE5BD1F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AB00C5-F3A8-4B05-9A94-6CDA98838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Positive Behavioral Intervention and Supports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305800" cy="976532"/>
          </a:xfrm>
        </p:spPr>
        <p:txBody>
          <a:bodyPr>
            <a:noAutofit/>
          </a:bodyPr>
          <a:lstStyle/>
          <a:p>
            <a:r>
              <a:rPr lang="en-US" sz="6000" dirty="0" smtClean="0"/>
              <a:t>PBIS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Share at your table one of your favorite memories or moments from this school year so far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Go to the PBIS Assessment Website (I emailed everyone the link.)</a:t>
            </a:r>
          </a:p>
          <a:p>
            <a:r>
              <a:rPr lang="en-US" sz="3500" dirty="0" smtClean="0"/>
              <a:t>Put in our School ID:  </a:t>
            </a:r>
            <a:r>
              <a:rPr lang="en-US" sz="5200" dirty="0" smtClean="0">
                <a:solidFill>
                  <a:srgbClr val="002060"/>
                </a:solidFill>
              </a:rPr>
              <a:t>124128</a:t>
            </a:r>
          </a:p>
          <a:p>
            <a:r>
              <a:rPr lang="en-US" sz="3500" dirty="0" smtClean="0"/>
              <a:t>Find the “Self Assessment Survey” and click on the arrow in the very last “Actions” column</a:t>
            </a:r>
          </a:p>
          <a:p>
            <a:r>
              <a:rPr lang="en-US" sz="3500" dirty="0" smtClean="0"/>
              <a:t>Complete the survey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THANKS FOR ALL OF YOUR HARD WORK!!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Survey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Work at your table to come up with three positive things you have seen or heard about here at Bunger in the past week- be ready to share out in a few…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Three Positives for the Week</a:t>
            </a:r>
            <a:endParaRPr lang="en-US" sz="54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nn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802333" cy="452664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SEE THE LIGHT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Students receive verbal praise for following rules</a:t>
            </a:r>
          </a:p>
          <a:p>
            <a:r>
              <a:rPr lang="en-US" sz="3200" dirty="0" smtClean="0"/>
              <a:t>Corrections are made by restating the rule/expectation and stating the appropriate replacement behavior</a:t>
            </a:r>
          </a:p>
          <a:p>
            <a:r>
              <a:rPr lang="en-US" sz="3200" dirty="0" smtClean="0"/>
              <a:t>Maintains a four to one ratio of positive to negative statements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freshen up!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“Hey, get over here!”</a:t>
            </a:r>
          </a:p>
          <a:p>
            <a:r>
              <a:rPr lang="en-US" sz="3200" dirty="0" smtClean="0"/>
              <a:t>“You know better than that- slow down”</a:t>
            </a:r>
          </a:p>
          <a:p>
            <a:r>
              <a:rPr lang="en-US" sz="3200" dirty="0" smtClean="0"/>
              <a:t>“Absolutely not, GET OUT!”</a:t>
            </a:r>
          </a:p>
          <a:p>
            <a:r>
              <a:rPr lang="en-US" sz="3200" dirty="0" smtClean="0"/>
              <a:t>“Knock it off or you are going to wish you had”</a:t>
            </a:r>
          </a:p>
          <a:p>
            <a:r>
              <a:rPr lang="en-US" sz="3200" dirty="0" smtClean="0"/>
              <a:t>“QUIET!”</a:t>
            </a:r>
          </a:p>
          <a:p>
            <a:r>
              <a:rPr lang="en-US" sz="3200" dirty="0" smtClean="0"/>
              <a:t>“I have been dealing with this all year and I am sick of it”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Quick Review: Re-phrase/Replace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SAFETY</a:t>
            </a:r>
          </a:p>
          <a:p>
            <a:r>
              <a:rPr lang="en-US" sz="3200" dirty="0" smtClean="0"/>
              <a:t>MANNERS</a:t>
            </a:r>
          </a:p>
          <a:p>
            <a:r>
              <a:rPr lang="en-US" sz="3200" dirty="0" smtClean="0"/>
              <a:t>ACHIEVEMENT</a:t>
            </a:r>
          </a:p>
          <a:p>
            <a:r>
              <a:rPr lang="en-US" sz="3200" dirty="0" smtClean="0"/>
              <a:t>RESPONSIBILITY</a:t>
            </a:r>
          </a:p>
          <a:p>
            <a:r>
              <a:rPr lang="en-US" sz="3200" dirty="0" smtClean="0"/>
              <a:t>TRUSTWORTHY</a:t>
            </a:r>
          </a:p>
          <a:p>
            <a:pPr lvl="1"/>
            <a:r>
              <a:rPr lang="en-US" sz="3000" dirty="0" smtClean="0"/>
              <a:t>These five words and ideas have taken us a long way…</a:t>
            </a:r>
          </a:p>
          <a:p>
            <a:pPr lvl="1"/>
            <a:r>
              <a:rPr lang="en-US" sz="3000" dirty="0" smtClean="0"/>
              <a:t>Use of this language is contagious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vocabulary-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Proximity- get up and move </a:t>
            </a:r>
          </a:p>
          <a:p>
            <a:r>
              <a:rPr lang="en-US" sz="3600" dirty="0" smtClean="0"/>
              <a:t>Make assignments meaningful</a:t>
            </a:r>
          </a:p>
          <a:p>
            <a:r>
              <a:rPr lang="en-US" sz="3600" dirty="0" smtClean="0"/>
              <a:t>Make time to call some parents</a:t>
            </a:r>
          </a:p>
          <a:p>
            <a:r>
              <a:rPr lang="en-US" sz="3600" dirty="0" smtClean="0"/>
              <a:t>Register all communication on PLP</a:t>
            </a:r>
          </a:p>
          <a:p>
            <a:r>
              <a:rPr lang="en-US" sz="3600" u="sng" dirty="0" smtClean="0"/>
              <a:t>Follow the PBIS protocol, yes…even this late in the year</a:t>
            </a:r>
            <a:endParaRPr lang="en-US" sz="36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Reminders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 presented in an interesting manner</a:t>
            </a:r>
          </a:p>
          <a:p>
            <a:r>
              <a:rPr lang="en-US" sz="3600" dirty="0" smtClean="0"/>
              <a:t>High level of engagement and activity</a:t>
            </a:r>
          </a:p>
          <a:p>
            <a:r>
              <a:rPr lang="en-US" sz="3600" dirty="0" smtClean="0"/>
              <a:t>Instructional focus on student’s current and past skills</a:t>
            </a:r>
          </a:p>
          <a:p>
            <a:r>
              <a:rPr lang="en-US" sz="3600" dirty="0" smtClean="0"/>
              <a:t>Give clear rubrics and expectations for assignments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Instruction Reminders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c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981200"/>
            <a:ext cx="4662487" cy="310267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keeping focus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544</TotalTime>
  <Words>302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PBIS</vt:lpstr>
      <vt:lpstr>Three Positives for the Week</vt:lpstr>
      <vt:lpstr>I CAN SEE THE LIGHT</vt:lpstr>
      <vt:lpstr>Let’s freshen up!</vt:lpstr>
      <vt:lpstr>  Quick Review: Re-phrase/Replace</vt:lpstr>
      <vt:lpstr>SMART vocabulary- </vt:lpstr>
      <vt:lpstr>Management Reminders</vt:lpstr>
      <vt:lpstr>Effective Instruction Reminders</vt:lpstr>
      <vt:lpstr>Suggestions for keeping focus</vt:lpstr>
      <vt:lpstr>Looking Back </vt:lpstr>
      <vt:lpstr>SAS Survey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Things Happening</dc:title>
  <dc:creator>WCSD</dc:creator>
  <cp:lastModifiedBy>WCSD</cp:lastModifiedBy>
  <cp:revision>40</cp:revision>
  <dcterms:created xsi:type="dcterms:W3CDTF">2012-04-03T14:04:34Z</dcterms:created>
  <dcterms:modified xsi:type="dcterms:W3CDTF">2014-04-08T13:20:24Z</dcterms:modified>
</cp:coreProperties>
</file>